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jpeg" ContentType="image/jpe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customXml/item1.xml" ContentType="application/xml"/>
  <Override PartName="/customXml/itemProps11.xml" ContentType="application/vnd.openxmlformats-officedocument.customXmlProperti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2.xml" ContentType="application/vnd.openxmlformats-officedocument.theme+xml"/>
  <Override PartName="/ppt/viewProps.xml" ContentType="application/vnd.openxmlformats-officedocument.presentationml.viewProps+xml"/>
  <Override PartName="/customXml/item32.xml" ContentType="application/xml"/>
  <Override PartName="/customXml/itemProps32.xml" ContentType="application/vnd.openxmlformats-officedocument.customXmlProperties+xml"/>
  <Override PartName="/ppt/presProps.xml" ContentType="application/vnd.openxmlformats-officedocument.presentationml.presProps+xml"/>
  <Override PartName="/customXml/item23.xml" ContentType="application/xml"/>
  <Override PartName="/customXml/itemProps23.xml" ContentType="application/vnd.openxmlformats-officedocument.customXml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sldIdLst>
    <p:sldId id="281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456"/>
    <a:srgbClr val="17868E"/>
    <a:srgbClr val="F142BC"/>
    <a:srgbClr val="30A4BB"/>
    <a:srgbClr val="26B7C6"/>
    <a:srgbClr val="5189BB"/>
    <a:srgbClr val="46866D"/>
    <a:srgbClr val="175569"/>
    <a:srgbClr val="4B8176"/>
    <a:srgbClr val="415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2322" autoAdjust="0"/>
  </p:normalViewPr>
  <p:slideViewPr>
    <p:cSldViewPr snapToObjects="1" showGuides="1">
      <p:cViewPr>
        <p:scale>
          <a:sx n="100" d="100"/>
          <a:sy n="100" d="100"/>
        </p:scale>
        <p:origin x="523" y="-87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customXml" Target="/customXml/item1.xml" Id="rId8" /><Relationship Type="http://schemas.openxmlformats.org/officeDocument/2006/relationships/notesMaster" Target="/ppt/notesMasters/notesMaster11.xml" Id="rId3" /><Relationship Type="http://schemas.openxmlformats.org/officeDocument/2006/relationships/tableStyles" Target="/ppt/tableStyles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theme" Target="/ppt/theme/theme12.xml" Id="rId6" /><Relationship Type="http://schemas.openxmlformats.org/officeDocument/2006/relationships/viewProps" Target="/ppt/viewProps.xml" Id="rId5" /><Relationship Type="http://schemas.openxmlformats.org/officeDocument/2006/relationships/customXml" Target="/customXml/item32.xml" Id="rId10" /><Relationship Type="http://schemas.openxmlformats.org/officeDocument/2006/relationships/presProps" Target="/ppt/presProps.xml" Id="rId4" /><Relationship Type="http://schemas.openxmlformats.org/officeDocument/2006/relationships/customXml" Target="/customXml/item23.xml" Id="rId9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8E1B-8085-4FC2-B2A2-94B4ECCD35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B3B4-C75E-4232-899C-F3BC03EF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jpe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.svg" Id="rId4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22472563" descr=" {image_background} ">
            <a:extLst>
              <a:ext uri="{FF2B5EF4-FFF2-40B4-BE49-F238E27FC236}">
                <a16:creationId xmlns:a16="http://schemas.microsoft.com/office/drawing/2014/main" id="{5F7D9EB8-8BF2-90DD-1018-CA293C635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9FC7B42-0B2C-1708-A163-DD22393FF59F}"/>
              </a:ext>
            </a:extLst>
          </p:cNvPr>
          <p:cNvGrpSpPr/>
          <p:nvPr userDrawn="1"/>
        </p:nvGrpSpPr>
        <p:grpSpPr>
          <a:xfrm>
            <a:off x="0" y="0"/>
            <a:ext cx="7308850" cy="7772401"/>
            <a:chOff x="0" y="0"/>
            <a:chExt cx="7308850" cy="77724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A1BABD3-D384-FA98-996A-68E31EDA7E94}"/>
                </a:ext>
              </a:extLst>
            </p:cNvPr>
            <p:cNvSpPr/>
            <p:nvPr userDrawn="1"/>
          </p:nvSpPr>
          <p:spPr>
            <a:xfrm>
              <a:off x="0" y="0"/>
              <a:ext cx="5715000" cy="777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799BD86-2DB2-731D-31D2-03A24182DF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729" r="9729"/>
            <a:stretch/>
          </p:blipFill>
          <p:spPr>
            <a:xfrm rot="16200000" flipH="1" flipV="1">
              <a:off x="1939924" y="2403476"/>
              <a:ext cx="7772401" cy="2965450"/>
            </a:xfrm>
            <a:prstGeom prst="rect">
              <a:avLst/>
            </a:prstGeom>
          </p:spPr>
        </p:pic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BD739239-A54F-C0CB-4CDB-3C394D3D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14600"/>
            <a:ext cx="4543426" cy="140970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43">
            <a:extLst>
              <a:ext uri="{FF2B5EF4-FFF2-40B4-BE49-F238E27FC236}">
                <a16:creationId xmlns:a16="http://schemas.microsoft.com/office/drawing/2014/main" id="{E24281CE-413D-F37C-FCB8-D1D3EA0272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828672"/>
            <a:ext cx="4543425" cy="762000"/>
          </a:xfrm>
        </p:spPr>
        <p:txBody>
          <a:bodyPr anchor="ctr" anchorCtr="0">
            <a:noAutofit/>
          </a:bodyPr>
          <a:lstStyle>
            <a:lvl1pPr>
              <a:lnSpc>
                <a:spcPct val="110000"/>
              </a:lnSpc>
              <a:defRPr sz="2400" b="0" cap="all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5pPr>
              <a:lnSpc>
                <a:spcPct val="8000"/>
              </a:lnSpc>
              <a:defRPr sz="2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8B1D1870-625B-07BF-25EE-9A4730CCE5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00717"/>
            <a:ext cx="4543425" cy="461481"/>
          </a:xfrm>
        </p:spPr>
        <p:txBody>
          <a:bodyPr anchor="b" anchorCtr="0">
            <a:noAutofit/>
          </a:bodyPr>
          <a:lstStyle>
            <a:lvl1pPr>
              <a:lnSpc>
                <a:spcPct val="103000"/>
              </a:lnSpc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54">
            <a:extLst>
              <a:ext uri="{FF2B5EF4-FFF2-40B4-BE49-F238E27FC236}">
                <a16:creationId xmlns:a16="http://schemas.microsoft.com/office/drawing/2014/main" id="{CB174FB7-4CAF-7F28-41AB-B180A0835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701"/>
            <a:ext cx="4543425" cy="952499"/>
          </a:xfrm>
        </p:spPr>
        <p:txBody>
          <a:bodyPr>
            <a:noAutofit/>
          </a:bodyPr>
          <a:lstStyle>
            <a:lvl1pPr>
              <a:lnSpc>
                <a:spcPct val="103000"/>
              </a:lnSpc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56">
            <a:extLst>
              <a:ext uri="{FF2B5EF4-FFF2-40B4-BE49-F238E27FC236}">
                <a16:creationId xmlns:a16="http://schemas.microsoft.com/office/drawing/2014/main" id="{331313CE-FBBA-A428-66BD-43776B942C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1" y="5248250"/>
            <a:ext cx="2762250" cy="381019"/>
          </a:xfrm>
        </p:spPr>
        <p:txBody>
          <a:bodyPr anchor="ctr" anchorCtr="0">
            <a:noAutofit/>
          </a:bodyPr>
          <a:lstStyle>
            <a:lvl1pPr>
              <a:lnSpc>
                <a:spcPct val="103000"/>
              </a:lnSpc>
              <a:defRPr sz="2700">
                <a:solidFill>
                  <a:schemeClr val="tx1"/>
                </a:solidFill>
                <a:latin typeface="Freestyle Script" panose="030804020302050B0404" pitchFamily="66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62">
            <a:extLst>
              <a:ext uri="{FF2B5EF4-FFF2-40B4-BE49-F238E27FC236}">
                <a16:creationId xmlns:a16="http://schemas.microsoft.com/office/drawing/2014/main" id="{E717A21F-B576-6740-4159-FB4228155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1" y="5657849"/>
            <a:ext cx="2762250" cy="384048"/>
          </a:xfrm>
        </p:spPr>
        <p:txBody>
          <a:bodyPr anchor="ctr">
            <a:noAutofit/>
          </a:bodyPr>
          <a:lstStyle>
            <a:lvl1pPr>
              <a:lnSpc>
                <a:spcPct val="103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58">
            <a:extLst>
              <a:ext uri="{FF2B5EF4-FFF2-40B4-BE49-F238E27FC236}">
                <a16:creationId xmlns:a16="http://schemas.microsoft.com/office/drawing/2014/main" id="{D39ECA2E-5048-268D-DF93-0B08695D4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1" y="6143625"/>
            <a:ext cx="2762250" cy="381019"/>
          </a:xfrm>
        </p:spPr>
        <p:txBody>
          <a:bodyPr anchor="ctr">
            <a:noAutofit/>
          </a:bodyPr>
          <a:lstStyle>
            <a:lvl1pPr>
              <a:lnSpc>
                <a:spcPct val="103000"/>
              </a:lnSpc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60">
            <a:extLst>
              <a:ext uri="{FF2B5EF4-FFF2-40B4-BE49-F238E27FC236}">
                <a16:creationId xmlns:a16="http://schemas.microsoft.com/office/drawing/2014/main" id="{8AC4AE21-F544-D30F-5449-1D3AB5C0E7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1" y="6553200"/>
            <a:ext cx="2762250" cy="381000"/>
          </a:xfrm>
        </p:spPr>
        <p:txBody>
          <a:bodyPr anchor="ctr">
            <a:noAutofit/>
          </a:bodyPr>
          <a:lstStyle>
            <a:lvl1pPr>
              <a:lnSpc>
                <a:spcPct val="103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DE6F9E-2E60-A16F-4825-B9D327DA9D48}"/>
              </a:ext>
            </a:extLst>
          </p:cNvPr>
          <p:cNvCxnSpPr>
            <a:cxnSpLocks/>
          </p:cNvCxnSpPr>
          <p:nvPr userDrawn="1"/>
        </p:nvCxnSpPr>
        <p:spPr>
          <a:xfrm>
            <a:off x="914401" y="6537319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8D8B2C2-0C4B-373E-5D1E-B02956DE4ECB}"/>
              </a:ext>
            </a:extLst>
          </p:cNvPr>
          <p:cNvCxnSpPr>
            <a:cxnSpLocks/>
          </p:cNvCxnSpPr>
          <p:nvPr userDrawn="1"/>
        </p:nvCxnSpPr>
        <p:spPr>
          <a:xfrm>
            <a:off x="914401" y="5641969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90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363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1005840" rtl="0" eaLnBrk="1" latinLnBrk="0" hangingPunct="1">
        <a:lnSpc>
          <a:spcPct val="85000"/>
        </a:lnSpc>
        <a:spcBef>
          <a:spcPct val="0"/>
        </a:spcBef>
        <a:buNone/>
        <a:defRPr sz="4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103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ctr" defTabSz="1005840" rtl="0" eaLnBrk="1" latinLnBrk="0" hangingPunct="1">
        <a:lnSpc>
          <a:spcPct val="90000"/>
        </a:lnSpc>
        <a:spcBef>
          <a:spcPts val="550"/>
        </a:spcBef>
        <a:buFontTx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887B58F-1FEB-0558-6D53-EE04308E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14600"/>
            <a:ext cx="4543426" cy="1409700"/>
          </a:xfrm>
        </p:spPr>
        <p:txBody>
          <a:bodyPr/>
          <a:lstStyle/>
          <a:p>
            <a:r>
              <a:rPr lang="en-US" dirty="0"/>
              <a:t>Reed Flores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95CDC-0637-6FB1-DF69-3F08003880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828672"/>
            <a:ext cx="4543425" cy="762000"/>
          </a:xfrm>
        </p:spPr>
        <p:txBody>
          <a:bodyPr/>
          <a:lstStyle/>
          <a:p>
            <a:r>
              <a:rPr lang="en-US" dirty="0"/>
              <a:t>U.S. Ski &amp; Snowboard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DB1DC-F0A6-3467-B081-83E32C6556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00717"/>
            <a:ext cx="4543425" cy="461481"/>
          </a:xfrm>
        </p:spPr>
        <p:txBody>
          <a:bodyPr/>
          <a:lstStyle/>
          <a:p>
            <a:r>
              <a:rPr lang="en-US" dirty="0"/>
              <a:t>is presented 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2BB57B-661C-CB4E-D2D1-C92743705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4076701"/>
            <a:ext cx="4543425" cy="95249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in recognition of their outstanding </a:t>
            </a:r>
          </a:p>
          <a:p>
            <a:r>
              <a:rPr lang="en-US" dirty="0"/>
              <a:t>performance in competition.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AC019D-3DED-3895-02A5-87C34A3ACE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1" y="5248250"/>
            <a:ext cx="2762250" cy="381019"/>
          </a:xfrm>
        </p:spPr>
        <p:txBody>
          <a:bodyPr/>
          <a:lstStyle/>
          <a:p>
            <a:r>
              <a:rPr lang="en-US" dirty="0"/>
              <a:t>Safak Korkmaz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DC2466-61D6-8C08-C0BA-438DD72AB8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1" y="5657849"/>
            <a:ext cx="2762250" cy="384048"/>
          </a:xfrm>
        </p:spPr>
        <p:txBody>
          <a:bodyPr/>
          <a:lstStyle/>
          <a:p>
            <a:r>
              <a:rPr lang="en-US" dirty="0"/>
              <a:t>Skiing &amp; Snowboarding Association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605C8-F107-9A0C-5258-9EAC8445D3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1" y="6143625"/>
            <a:ext cx="2762250" cy="381019"/>
          </a:xfrm>
        </p:spPr>
        <p:txBody>
          <a:bodyPr/>
          <a:lstStyle/>
          <a:p>
            <a:r>
              <a:rPr lang="en-US" dirty="0"/>
              <a:t>April 24, 20XX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E909E-C003-4217-10E9-A513F9F567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1" y="6553200"/>
            <a:ext cx="2762250" cy="381000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69087767"/>
      </p:ext>
    </p:extLst>
  </p:cSld>
  <p:clrMapOvr>
    <a:masterClrMapping/>
  </p:clrMapOvr>
</p:sld>
</file>

<file path=ppt/theme/theme12.xml><?xml version="1.0" encoding="utf-8"?>
<a:theme xmlns:a="http://schemas.openxmlformats.org/drawingml/2006/main" name="Custom">
  <a:themeElements>
    <a:clrScheme name="Custom 63">
      <a:dk1>
        <a:srgbClr val="000000"/>
      </a:dk1>
      <a:lt1>
        <a:srgbClr val="FFFFFF"/>
      </a:lt1>
      <a:dk2>
        <a:srgbClr val="00171D"/>
      </a:dk2>
      <a:lt2>
        <a:srgbClr val="E8E8E8"/>
      </a:lt2>
      <a:accent1>
        <a:srgbClr val="669BBC"/>
      </a:accent1>
      <a:accent2>
        <a:srgbClr val="8EC9E6"/>
      </a:accent2>
      <a:accent3>
        <a:srgbClr val="EEF6E0"/>
      </a:accent3>
      <a:accent4>
        <a:srgbClr val="FBFCFD"/>
      </a:accent4>
      <a:accent5>
        <a:srgbClr val="C1111F"/>
      </a:accent5>
      <a:accent6>
        <a:srgbClr val="780001"/>
      </a:accent6>
      <a:hlink>
        <a:srgbClr val="467886"/>
      </a:hlink>
      <a:folHlink>
        <a:srgbClr val="96607D"/>
      </a:folHlink>
    </a:clrScheme>
    <a:fontScheme name="Custom 79">
      <a:majorFont>
        <a:latin typeface="Gill Sans Nova"/>
        <a:ea typeface=""/>
        <a:cs typeface=""/>
      </a:majorFont>
      <a:minorFont>
        <a:latin typeface="Univers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P_Certificate_28_win32_CP_v3" id="{90DF9CF9-B9D4-43E8-8B37-F16E879A0DCB}" vid="{6B633E45-184E-4870-B8A2-C446A1C8D727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1.xml" Id="rId1" /></Relationships>
</file>

<file path=customXml/_rels/item23.xml.rels>&#65279;<?xml version="1.0" encoding="utf-8"?><Relationships xmlns="http://schemas.openxmlformats.org/package/2006/relationships"><Relationship Type="http://schemas.openxmlformats.org/officeDocument/2006/relationships/customXmlProps" Target="/customXml/itemProps23.xml" Id="rId1" /></Relationships>
</file>

<file path=customXml/_rels/item32.xml.rels>&#65279;<?xml version="1.0" encoding="utf-8"?><Relationships xmlns="http://schemas.openxmlformats.org/package/2006/relationships"><Relationship Type="http://schemas.openxmlformats.org/officeDocument/2006/relationships/customXmlProps" Target="/customXml/itemProps32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1.xml><?xml version="1.0" encoding="utf-8"?>
<ds:datastoreItem xmlns:ds="http://schemas.openxmlformats.org/officeDocument/2006/customXml" ds:itemID="{022F6440-EC37-4C72-B42A-45C05DC7577A}"/>
</file>

<file path=customXml/itemProps23.xml><?xml version="1.0" encoding="utf-8"?>
<ds:datastoreItem xmlns:ds="http://schemas.openxmlformats.org/officeDocument/2006/customXml" ds:itemID="{673908EB-4CC3-4CF9-A88D-BA54B789B5EC}"/>
</file>

<file path=customXml/itemProps32.xml><?xml version="1.0" encoding="utf-8"?>
<ds:datastoreItem xmlns:ds="http://schemas.openxmlformats.org/officeDocument/2006/customXml" ds:itemID="{136C8D2A-DB72-4396-8B7E-647BF73189E0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33</ap:Words>
  <ap:Application>Microsoft Office PowerPoint</ap:Application>
  <ap:PresentationFormat>Custom</ap:PresentationFormat>
  <ap:Paragraphs>9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7">
      <vt:lpstr>Aptos</vt:lpstr>
      <vt:lpstr>Arial</vt:lpstr>
      <vt:lpstr>Freestyle Script</vt:lpstr>
      <vt:lpstr>Gill Sans Nova</vt:lpstr>
      <vt:lpstr>Univers Condensed</vt:lpstr>
      <vt:lpstr>Custom</vt:lpstr>
      <vt:lpstr>Reed Flores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Reed Flores</dc:title>
  <dc:creator/>
  <dcterms:created xsi:type="dcterms:W3CDTF">2024-05-07T06:07:56Z</dcterms:created>
  <dcterms:modified xsi:type="dcterms:W3CDTF">2024-05-07T06:28:31Z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